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63" r:id="rId5"/>
    <p:sldId id="264" r:id="rId6"/>
    <p:sldId id="297" r:id="rId7"/>
    <p:sldId id="298" r:id="rId8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ab zarrar" userId="9baa8765db55507f" providerId="LiveId" clId="{62FD175E-FD76-43EB-9497-B33B089CD03A}"/>
    <pc:docChg chg="undo custSel addSld delSld modSld sldOrd">
      <pc:chgData name="kaab zarrar" userId="9baa8765db55507f" providerId="LiveId" clId="{62FD175E-FD76-43EB-9497-B33B089CD03A}" dt="2019-11-04T17:58:39.450" v="315" actId="47"/>
      <pc:docMkLst>
        <pc:docMk/>
      </pc:docMkLst>
      <pc:sldChg chg="delSp modSp">
        <pc:chgData name="kaab zarrar" userId="9baa8765db55507f" providerId="LiveId" clId="{62FD175E-FD76-43EB-9497-B33B089CD03A}" dt="2019-11-03T18:16:13.667" v="238" actId="14100"/>
        <pc:sldMkLst>
          <pc:docMk/>
          <pc:sldMk cId="1174121398" sldId="256"/>
        </pc:sldMkLst>
        <pc:spChg chg="mod">
          <ac:chgData name="kaab zarrar" userId="9baa8765db55507f" providerId="LiveId" clId="{62FD175E-FD76-43EB-9497-B33B089CD03A}" dt="2019-11-03T18:16:13.667" v="238" actId="14100"/>
          <ac:spMkLst>
            <pc:docMk/>
            <pc:sldMk cId="1174121398" sldId="256"/>
            <ac:spMk id="2" creationId="{00000000-0000-0000-0000-000000000000}"/>
          </ac:spMkLst>
        </pc:spChg>
        <pc:spChg chg="del mod">
          <ac:chgData name="kaab zarrar" userId="9baa8765db55507f" providerId="LiveId" clId="{62FD175E-FD76-43EB-9497-B33B089CD03A}" dt="2019-11-03T18:16:08.509" v="237" actId="478"/>
          <ac:spMkLst>
            <pc:docMk/>
            <pc:sldMk cId="1174121398" sldId="256"/>
            <ac:spMk id="3" creationId="{00000000-0000-0000-0000-000000000000}"/>
          </ac:spMkLst>
        </pc:spChg>
      </pc:sldChg>
      <pc:sldChg chg="del">
        <pc:chgData name="kaab zarrar" userId="9baa8765db55507f" providerId="LiveId" clId="{62FD175E-FD76-43EB-9497-B33B089CD03A}" dt="2019-11-03T18:15:41.764" v="233" actId="47"/>
        <pc:sldMkLst>
          <pc:docMk/>
          <pc:sldMk cId="285702265" sldId="258"/>
        </pc:sldMkLst>
      </pc:sldChg>
      <pc:sldChg chg="del">
        <pc:chgData name="kaab zarrar" userId="9baa8765db55507f" providerId="LiveId" clId="{62FD175E-FD76-43EB-9497-B33B089CD03A}" dt="2019-11-03T18:15:42.666" v="234" actId="47"/>
        <pc:sldMkLst>
          <pc:docMk/>
          <pc:sldMk cId="2483137309" sldId="259"/>
        </pc:sldMkLst>
      </pc:sldChg>
      <pc:sldChg chg="modSp">
        <pc:chgData name="kaab zarrar" userId="9baa8765db55507f" providerId="LiveId" clId="{62FD175E-FD76-43EB-9497-B33B089CD03A}" dt="2019-10-28T19:34:04.867" v="232" actId="313"/>
        <pc:sldMkLst>
          <pc:docMk/>
          <pc:sldMk cId="965188874" sldId="260"/>
        </pc:sldMkLst>
        <pc:spChg chg="mod">
          <ac:chgData name="kaab zarrar" userId="9baa8765db55507f" providerId="LiveId" clId="{62FD175E-FD76-43EB-9497-B33B089CD03A}" dt="2019-10-28T19:34:04.867" v="232" actId="313"/>
          <ac:spMkLst>
            <pc:docMk/>
            <pc:sldMk cId="965188874" sldId="260"/>
            <ac:spMk id="3" creationId="{00000000-0000-0000-0000-000000000000}"/>
          </ac:spMkLst>
        </pc:spChg>
      </pc:sldChg>
      <pc:sldChg chg="ord">
        <pc:chgData name="kaab zarrar" userId="9baa8765db55507f" providerId="LiveId" clId="{62FD175E-FD76-43EB-9497-B33B089CD03A}" dt="2019-11-03T18:37:11.731" v="240"/>
        <pc:sldMkLst>
          <pc:docMk/>
          <pc:sldMk cId="3700240858" sldId="265"/>
        </pc:sldMkLst>
      </pc:sldChg>
      <pc:sldChg chg="del">
        <pc:chgData name="kaab zarrar" userId="9baa8765db55507f" providerId="LiveId" clId="{62FD175E-FD76-43EB-9497-B33B089CD03A}" dt="2019-11-04T17:58:06.584" v="305" actId="47"/>
        <pc:sldMkLst>
          <pc:docMk/>
          <pc:sldMk cId="686404872" sldId="267"/>
        </pc:sldMkLst>
      </pc:sldChg>
      <pc:sldChg chg="del">
        <pc:chgData name="kaab zarrar" userId="9baa8765db55507f" providerId="LiveId" clId="{62FD175E-FD76-43EB-9497-B33B089CD03A}" dt="2019-11-04T17:58:07.743" v="306" actId="47"/>
        <pc:sldMkLst>
          <pc:docMk/>
          <pc:sldMk cId="409690150" sldId="268"/>
        </pc:sldMkLst>
      </pc:sldChg>
      <pc:sldChg chg="del">
        <pc:chgData name="kaab zarrar" userId="9baa8765db55507f" providerId="LiveId" clId="{62FD175E-FD76-43EB-9497-B33B089CD03A}" dt="2019-11-04T17:58:13.026" v="308" actId="47"/>
        <pc:sldMkLst>
          <pc:docMk/>
          <pc:sldMk cId="1512114735" sldId="269"/>
        </pc:sldMkLst>
      </pc:sldChg>
      <pc:sldChg chg="del">
        <pc:chgData name="kaab zarrar" userId="9baa8765db55507f" providerId="LiveId" clId="{62FD175E-FD76-43EB-9497-B33B089CD03A}" dt="2019-11-04T17:58:14.121" v="309" actId="47"/>
        <pc:sldMkLst>
          <pc:docMk/>
          <pc:sldMk cId="2710611213" sldId="270"/>
        </pc:sldMkLst>
      </pc:sldChg>
      <pc:sldChg chg="del">
        <pc:chgData name="kaab zarrar" userId="9baa8765db55507f" providerId="LiveId" clId="{62FD175E-FD76-43EB-9497-B33B089CD03A}" dt="2019-11-04T17:58:10.494" v="307" actId="47"/>
        <pc:sldMkLst>
          <pc:docMk/>
          <pc:sldMk cId="3573072714" sldId="271"/>
        </pc:sldMkLst>
      </pc:sldChg>
      <pc:sldChg chg="del">
        <pc:chgData name="kaab zarrar" userId="9baa8765db55507f" providerId="LiveId" clId="{62FD175E-FD76-43EB-9497-B33B089CD03A}" dt="2019-11-04T17:58:15.473" v="310" actId="47"/>
        <pc:sldMkLst>
          <pc:docMk/>
          <pc:sldMk cId="2862512914" sldId="272"/>
        </pc:sldMkLst>
      </pc:sldChg>
      <pc:sldChg chg="del">
        <pc:chgData name="kaab zarrar" userId="9baa8765db55507f" providerId="LiveId" clId="{62FD175E-FD76-43EB-9497-B33B089CD03A}" dt="2019-11-04T17:58:18.226" v="312" actId="47"/>
        <pc:sldMkLst>
          <pc:docMk/>
          <pc:sldMk cId="4074149259" sldId="273"/>
        </pc:sldMkLst>
      </pc:sldChg>
      <pc:sldChg chg="del">
        <pc:chgData name="kaab zarrar" userId="9baa8765db55507f" providerId="LiveId" clId="{62FD175E-FD76-43EB-9497-B33B089CD03A}" dt="2019-11-04T17:58:39.450" v="315" actId="47"/>
        <pc:sldMkLst>
          <pc:docMk/>
          <pc:sldMk cId="3494461694" sldId="275"/>
        </pc:sldMkLst>
      </pc:sldChg>
      <pc:sldChg chg="del">
        <pc:chgData name="kaab zarrar" userId="9baa8765db55507f" providerId="LiveId" clId="{62FD175E-FD76-43EB-9497-B33B089CD03A}" dt="2019-11-04T17:58:33.046" v="313" actId="47"/>
        <pc:sldMkLst>
          <pc:docMk/>
          <pc:sldMk cId="53074751" sldId="276"/>
        </pc:sldMkLst>
      </pc:sldChg>
      <pc:sldChg chg="del">
        <pc:chgData name="kaab zarrar" userId="9baa8765db55507f" providerId="LiveId" clId="{62FD175E-FD76-43EB-9497-B33B089CD03A}" dt="2019-11-04T17:58:38.647" v="314" actId="47"/>
        <pc:sldMkLst>
          <pc:docMk/>
          <pc:sldMk cId="3470104180" sldId="277"/>
        </pc:sldMkLst>
      </pc:sldChg>
      <pc:sldChg chg="del">
        <pc:chgData name="kaab zarrar" userId="9baa8765db55507f" providerId="LiveId" clId="{62FD175E-FD76-43EB-9497-B33B089CD03A}" dt="2019-11-04T17:58:16.985" v="311" actId="47"/>
        <pc:sldMkLst>
          <pc:docMk/>
          <pc:sldMk cId="965896886" sldId="287"/>
        </pc:sldMkLst>
      </pc:sldChg>
      <pc:sldChg chg="modSp">
        <pc:chgData name="kaab zarrar" userId="9baa8765db55507f" providerId="LiveId" clId="{62FD175E-FD76-43EB-9497-B33B089CD03A}" dt="2019-11-04T17:48:10.284" v="286" actId="20577"/>
        <pc:sldMkLst>
          <pc:docMk/>
          <pc:sldMk cId="3011502295" sldId="290"/>
        </pc:sldMkLst>
        <pc:spChg chg="mod">
          <ac:chgData name="kaab zarrar" userId="9baa8765db55507f" providerId="LiveId" clId="{62FD175E-FD76-43EB-9497-B33B089CD03A}" dt="2019-11-04T17:48:10.284" v="286" actId="20577"/>
          <ac:spMkLst>
            <pc:docMk/>
            <pc:sldMk cId="3011502295" sldId="290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4T17:55:50.877" v="287" actId="20577"/>
        <pc:sldMkLst>
          <pc:docMk/>
          <pc:sldMk cId="2894513757" sldId="291"/>
        </pc:sldMkLst>
        <pc:spChg chg="mod">
          <ac:chgData name="kaab zarrar" userId="9baa8765db55507f" providerId="LiveId" clId="{62FD175E-FD76-43EB-9497-B33B089CD03A}" dt="2019-11-04T17:55:50.877" v="287" actId="20577"/>
          <ac:spMkLst>
            <pc:docMk/>
            <pc:sldMk cId="2894513757" sldId="291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4T17:56:51.071" v="304" actId="20577"/>
        <pc:sldMkLst>
          <pc:docMk/>
          <pc:sldMk cId="1468995502" sldId="292"/>
        </pc:sldMkLst>
        <pc:spChg chg="mod">
          <ac:chgData name="kaab zarrar" userId="9baa8765db55507f" providerId="LiveId" clId="{62FD175E-FD76-43EB-9497-B33B089CD03A}" dt="2019-11-04T17:56:51.071" v="304" actId="20577"/>
          <ac:spMkLst>
            <pc:docMk/>
            <pc:sldMk cId="1468995502" sldId="292"/>
            <ac:spMk id="3" creationId="{00000000-0000-0000-0000-000000000000}"/>
          </ac:spMkLst>
        </pc:spChg>
      </pc:sldChg>
      <pc:sldChg chg="modSp">
        <pc:chgData name="kaab zarrar" userId="9baa8765db55507f" providerId="LiveId" clId="{62FD175E-FD76-43EB-9497-B33B089CD03A}" dt="2019-11-03T18:41:54.376" v="268" actId="207"/>
        <pc:sldMkLst>
          <pc:docMk/>
          <pc:sldMk cId="1189433095" sldId="297"/>
        </pc:sldMkLst>
        <pc:spChg chg="mod">
          <ac:chgData name="kaab zarrar" userId="9baa8765db55507f" providerId="LiveId" clId="{62FD175E-FD76-43EB-9497-B33B089CD03A}" dt="2019-10-28T19:29:40.444" v="4" actId="14100"/>
          <ac:spMkLst>
            <pc:docMk/>
            <pc:sldMk cId="1189433095" sldId="297"/>
            <ac:spMk id="2" creationId="{15B95912-0006-49CD-9B5E-1BA13151AF9B}"/>
          </ac:spMkLst>
        </pc:spChg>
        <pc:spChg chg="mod">
          <ac:chgData name="kaab zarrar" userId="9baa8765db55507f" providerId="LiveId" clId="{62FD175E-FD76-43EB-9497-B33B089CD03A}" dt="2019-11-03T18:41:54.376" v="268" actId="207"/>
          <ac:spMkLst>
            <pc:docMk/>
            <pc:sldMk cId="1189433095" sldId="297"/>
            <ac:spMk id="3" creationId="{E331E4F7-9623-4DFC-BE49-751A8DDC01C7}"/>
          </ac:spMkLst>
        </pc:spChg>
      </pc:sldChg>
      <pc:sldChg chg="addSp modSp add">
        <pc:chgData name="kaab zarrar" userId="9baa8765db55507f" providerId="LiveId" clId="{62FD175E-FD76-43EB-9497-B33B089CD03A}" dt="2019-11-03T18:42:54.099" v="273" actId="207"/>
        <pc:sldMkLst>
          <pc:docMk/>
          <pc:sldMk cId="3725339880" sldId="298"/>
        </pc:sldMkLst>
        <pc:spChg chg="mod">
          <ac:chgData name="kaab zarrar" userId="9baa8765db55507f" providerId="LiveId" clId="{62FD175E-FD76-43EB-9497-B33B089CD03A}" dt="2019-11-03T18:42:54.099" v="273" actId="207"/>
          <ac:spMkLst>
            <pc:docMk/>
            <pc:sldMk cId="3725339880" sldId="298"/>
            <ac:spMk id="3" creationId="{E331E4F7-9623-4DFC-BE49-751A8DDC01C7}"/>
          </ac:spMkLst>
        </pc:spChg>
        <pc:spChg chg="add mod">
          <ac:chgData name="kaab zarrar" userId="9baa8765db55507f" providerId="LiveId" clId="{62FD175E-FD76-43EB-9497-B33B089CD03A}" dt="2019-11-03T18:42:11.215" v="270" actId="571"/>
          <ac:spMkLst>
            <pc:docMk/>
            <pc:sldMk cId="3725339880" sldId="298"/>
            <ac:spMk id="4" creationId="{67F38856-033D-4D20-8CD6-C9DC86EB58D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FECB4-5CAF-452A-A82C-B8A3E80CBCC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DFF88-0377-4109-A5BC-A37EA65BAF06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5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CE1E85-8690-4081-B278-E197B7BC17B9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29210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53C9B-11B1-4FD5-A89F-0E0EC3BE7F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1C7B95-B624-4E4E-BF66-17353850F4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70BF2-EBCA-4DFA-9A03-C1A1B1CA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CD618-7EC5-4AAB-9F36-095B4B784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BC67A-E4ED-499E-A1BA-59E1AE781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51798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DEA24-6A47-4961-9E1B-FF02C9047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EA8C7-9F21-4354-9444-99F08B22E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253E2-3DD4-4796-B684-5413AACF9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EFA81-BC0F-4566-ABA6-253A35163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331969-5CC6-441E-A338-80C5F590F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795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428041-2296-43E9-8190-35B544321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2756C6-67A2-4FEB-B636-F94268E358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4A506-A213-42DA-AB5E-A534B03CD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81E13-C1F5-4806-84BC-3A1567BFC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E0288-1FB9-4646-93EE-144B3428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5594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82987-9091-4F8B-A0FC-524D052C6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D86C8-87DA-49E8-B9DE-0BCFC1247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8FFCC-15CA-41DF-8496-01534D5D1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0C3B5-90B4-4D33-B295-957C8D56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58A86-B00F-4B7A-93C7-E57A2355E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5560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AEB9F-6AD7-4C30-8DD6-7696B0CF4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5FB72-39CF-4117-B7D4-815A1F00D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E1A43-DF2A-496B-996A-EDEF3B610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F6A3D-F4ED-4414-AF78-B85A92B89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F8A53-9A8D-4A1C-9DDB-8A7844FE7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6309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51F13-BD4F-412A-8796-F5A5D397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FA06C-E88E-4AA3-9C15-038CBE777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91BCC-5C1C-4541-A122-FD45717399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86B3E0-566F-4169-9098-0E9C954C6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76D503-EB54-4A62-B023-FDE069B75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B43AB8-ADA1-4545-ABEC-5E4139868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8872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111A3-C4A5-4A9B-9969-43C710731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0A43C6-A306-4F87-8E97-C5C5FFB17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0D5FA2-E525-4E19-B9E1-870A3A92E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0D60FA-C979-4E33-8D38-E5D5D1460B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141523-3CD3-4B86-BA1A-85039999F8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091122-B02A-4364-9F8F-91C890543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3EC95F-2020-4C85-87B1-64B8613DC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34A2FA-B516-434F-9F3A-C8C9A5F9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9792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1B409-510C-4AA6-ABF4-3EDEC3A6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60DAFE-6242-466F-82CC-E874D81EA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F2B7D-3CAF-4039-89C1-7A64B039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B6317-8F7C-4FA4-ABE7-201F8D3F7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5735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26CA88-1BE6-490F-9968-1A4ACE9C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E84263-A015-4B0C-AF3D-536BDA942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42A5F-2BBC-4DBE-B2A8-92B77566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08699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10D05-7433-4ABD-A98C-FAD64B8F8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FF5C8-76A5-4613-8A00-41286E4DB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75278-3684-4C5F-87B8-E783B472F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8FA6F-B701-4267-B91F-9B1F76881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B5CF0-8FB2-4AAE-9B5C-A5A90D38E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08FEF-4952-43A8-B137-CBC2D973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2016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60E1D-5905-492D-A05E-440749464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ACE51-D498-4878-91EE-FFBF46B83F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3FD8A-CD8A-4947-B245-2339EFC6F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42151-6F62-4A29-9821-A642DE12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96DFB-B8B8-4212-A376-7FFD4A84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755DC-4B5B-4F35-A360-28D099BB9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852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F7E791-55FD-4ADD-AE71-D1128F45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65EE32-D244-4D95-A736-07B90BC82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CDE63-0321-4CB5-B664-CC17750D1C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19D90-6E75-4A0E-9ADC-DE722094723E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DB4F2-F55A-44DF-B1D1-D3FA881E73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8E14D-ED3C-4FE8-A080-744150662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20F13-1DD8-4FDD-9BC2-AB373624219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8271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084816" cy="2810445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Security</a:t>
            </a:r>
          </a:p>
        </p:txBody>
      </p:sp>
    </p:spTree>
    <p:extLst>
      <p:ext uri="{BB962C8B-B14F-4D97-AF65-F5344CB8AC3E}">
        <p14:creationId xmlns:p14="http://schemas.microsoft.com/office/powerpoint/2010/main" val="117412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Network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Electronic connectivity</a:t>
            </a:r>
          </a:p>
          <a:p>
            <a:r>
              <a:rPr lang="en-GB" dirty="0"/>
              <a:t>Viruses</a:t>
            </a:r>
          </a:p>
          <a:p>
            <a:r>
              <a:rPr lang="en-GB" dirty="0"/>
              <a:t>Hackers</a:t>
            </a:r>
          </a:p>
          <a:p>
            <a:r>
              <a:rPr lang="en-GB" dirty="0"/>
              <a:t>Electronic eavesdropping</a:t>
            </a:r>
          </a:p>
          <a:p>
            <a:r>
              <a:rPr lang="en-GB" dirty="0"/>
              <a:t>Electronic fraud</a:t>
            </a:r>
          </a:p>
        </p:txBody>
      </p:sp>
    </p:spTree>
    <p:extLst>
      <p:ext uri="{BB962C8B-B14F-4D97-AF65-F5344CB8AC3E}">
        <p14:creationId xmlns:p14="http://schemas.microsoft.com/office/powerpoint/2010/main" val="250956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Confidentiality. No un authorize access</a:t>
            </a:r>
          </a:p>
          <a:p>
            <a:pPr lvl="1"/>
            <a:r>
              <a:rPr lang="en-GB" dirty="0"/>
              <a:t>Data confidentiality</a:t>
            </a:r>
          </a:p>
          <a:p>
            <a:pPr lvl="1"/>
            <a:r>
              <a:rPr lang="en-GB" dirty="0"/>
              <a:t>Privacy</a:t>
            </a:r>
          </a:p>
          <a:p>
            <a:r>
              <a:rPr lang="en-GB" dirty="0"/>
              <a:t>Integrity. No unauthorize change/modification of data.</a:t>
            </a:r>
          </a:p>
          <a:p>
            <a:pPr lvl="1"/>
            <a:r>
              <a:rPr lang="en-GB" dirty="0"/>
              <a:t>Data integrity</a:t>
            </a:r>
          </a:p>
          <a:p>
            <a:pPr lvl="1"/>
            <a:r>
              <a:rPr lang="en-GB" dirty="0"/>
              <a:t>System integrity</a:t>
            </a:r>
          </a:p>
          <a:p>
            <a:r>
              <a:rPr lang="en-GB" dirty="0"/>
              <a:t>Availability. User should get the data.</a:t>
            </a:r>
          </a:p>
          <a:p>
            <a:r>
              <a:rPr lang="en-GB" dirty="0"/>
              <a:t>Non Repudiation cannot deny your action. A comment on fb.</a:t>
            </a:r>
          </a:p>
          <a:p>
            <a:r>
              <a:rPr lang="en-GB" dirty="0"/>
              <a:t>Accountability. All actions have to be accountable.</a:t>
            </a:r>
          </a:p>
        </p:txBody>
      </p:sp>
    </p:spTree>
    <p:extLst>
      <p:ext uri="{BB962C8B-B14F-4D97-AF65-F5344CB8AC3E}">
        <p14:creationId xmlns:p14="http://schemas.microsoft.com/office/powerpoint/2010/main" val="965188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Threats &amp; Assets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Assets</a:t>
            </a:r>
          </a:p>
          <a:p>
            <a:pPr lvl="1"/>
            <a:r>
              <a:rPr lang="en-GB" dirty="0"/>
              <a:t>Hardware</a:t>
            </a:r>
          </a:p>
          <a:p>
            <a:pPr lvl="1"/>
            <a:r>
              <a:rPr lang="en-GB" dirty="0"/>
              <a:t>Software</a:t>
            </a:r>
          </a:p>
          <a:p>
            <a:pPr lvl="1"/>
            <a:r>
              <a:rPr lang="en-GB" dirty="0"/>
              <a:t>Data</a:t>
            </a:r>
          </a:p>
          <a:p>
            <a:pPr lvl="1"/>
            <a:r>
              <a:rPr lang="en-GB" dirty="0"/>
              <a:t>Communication lines &amp; networks</a:t>
            </a:r>
          </a:p>
        </p:txBody>
      </p:sp>
    </p:spTree>
    <p:extLst>
      <p:ext uri="{BB962C8B-B14F-4D97-AF65-F5344CB8AC3E}">
        <p14:creationId xmlns:p14="http://schemas.microsoft.com/office/powerpoint/2010/main" val="325078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Communication Lines &amp; Networks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Passive attacks</a:t>
            </a:r>
          </a:p>
          <a:p>
            <a:pPr lvl="1"/>
            <a:r>
              <a:rPr lang="en-GB" dirty="0"/>
              <a:t>Release of message contents</a:t>
            </a:r>
          </a:p>
          <a:p>
            <a:pPr lvl="1"/>
            <a:r>
              <a:rPr lang="en-GB" dirty="0"/>
              <a:t>Traffic analysis</a:t>
            </a:r>
          </a:p>
          <a:p>
            <a:r>
              <a:rPr lang="en-GB" dirty="0"/>
              <a:t>Active attacks</a:t>
            </a:r>
          </a:p>
          <a:p>
            <a:pPr lvl="1"/>
            <a:r>
              <a:rPr lang="en-GB" dirty="0"/>
              <a:t>Replay</a:t>
            </a:r>
          </a:p>
          <a:p>
            <a:pPr lvl="1"/>
            <a:r>
              <a:rPr lang="en-GB" dirty="0"/>
              <a:t>Masquerade</a:t>
            </a:r>
            <a:r>
              <a:rPr lang="en-GB" sz="1900" dirty="0"/>
              <a:t>(</a:t>
            </a:r>
            <a:r>
              <a:rPr lang="en-US" sz="1900" dirty="0"/>
              <a:t> </a:t>
            </a:r>
            <a:r>
              <a:rPr lang="en-US" sz="1900" b="1" dirty="0"/>
              <a:t>attack</a:t>
            </a:r>
            <a:r>
              <a:rPr lang="en-US" sz="1900" dirty="0"/>
              <a:t> that uses a fake identity, such as a network identity, to gain unauthorized access to personal computer information)</a:t>
            </a:r>
            <a:endParaRPr lang="en-GB" sz="1900" dirty="0"/>
          </a:p>
          <a:p>
            <a:pPr lvl="1"/>
            <a:r>
              <a:rPr lang="en-GB" dirty="0"/>
              <a:t>Modification of message</a:t>
            </a:r>
          </a:p>
          <a:p>
            <a:pPr lvl="1"/>
            <a:r>
              <a:rPr lang="en-GB" dirty="0"/>
              <a:t>Denial of service</a:t>
            </a:r>
          </a:p>
        </p:txBody>
      </p:sp>
    </p:spTree>
    <p:extLst>
      <p:ext uri="{BB962C8B-B14F-4D97-AF65-F5344CB8AC3E}">
        <p14:creationId xmlns:p14="http://schemas.microsoft.com/office/powerpoint/2010/main" val="3439830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5912-0006-49CD-9B5E-1BA13151A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625"/>
          </a:xfrm>
        </p:spPr>
        <p:txBody>
          <a:bodyPr/>
          <a:lstStyle/>
          <a:p>
            <a:r>
              <a:rPr lang="en-US" dirty="0"/>
              <a:t>Malicious Software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E4F7-9623-4DFC-BE49-751A8DDC0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750"/>
            <a:ext cx="10515600" cy="55130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malware is malicious software which intends to </a:t>
            </a:r>
            <a:r>
              <a:rPr lang="en-US" dirty="0">
                <a:solidFill>
                  <a:srgbClr val="FF0000"/>
                </a:solidFill>
              </a:rPr>
              <a:t>harm and poison</a:t>
            </a:r>
            <a:r>
              <a:rPr lang="en-US" dirty="0"/>
              <a:t> your </a:t>
            </a:r>
            <a:r>
              <a:rPr lang="en-US" dirty="0">
                <a:solidFill>
                  <a:srgbClr val="FF0000"/>
                </a:solidFill>
              </a:rPr>
              <a:t>device</a:t>
            </a:r>
            <a:r>
              <a:rPr lang="en-US" dirty="0"/>
              <a:t>. It can enter your device through any source like </a:t>
            </a:r>
            <a:r>
              <a:rPr lang="en-US" dirty="0">
                <a:solidFill>
                  <a:srgbClr val="FF0000"/>
                </a:solidFill>
              </a:rPr>
              <a:t>internet or external storage devices</a:t>
            </a:r>
            <a:r>
              <a:rPr lang="en-US" dirty="0"/>
              <a:t>. Malware can enter your device if you’re using pirated movies/games, or clicking on the </a:t>
            </a:r>
            <a:r>
              <a:rPr lang="en-US" dirty="0">
                <a:solidFill>
                  <a:srgbClr val="FF0000"/>
                </a:solidFill>
              </a:rPr>
              <a:t>malicious ads which pop up </a:t>
            </a:r>
            <a:r>
              <a:rPr lang="en-US" dirty="0"/>
              <a:t>frequently or you’re using pirated software and many others. Types include:</a:t>
            </a:r>
          </a:p>
          <a:p>
            <a:r>
              <a:rPr lang="en-US" dirty="0"/>
              <a:t>Viruses</a:t>
            </a:r>
          </a:p>
          <a:p>
            <a:pPr marL="0" indent="0">
              <a:buNone/>
            </a:pPr>
            <a:r>
              <a:rPr lang="en-US" dirty="0"/>
              <a:t>A virus is a malware that makes a </a:t>
            </a:r>
            <a:r>
              <a:rPr lang="en-US" dirty="0">
                <a:solidFill>
                  <a:srgbClr val="FF0000"/>
                </a:solidFill>
              </a:rPr>
              <a:t>particular file in your device junk and corrupt</a:t>
            </a:r>
            <a:r>
              <a:rPr lang="en-US" dirty="0"/>
              <a:t>. It can enter in any form like </a:t>
            </a:r>
            <a:r>
              <a:rPr lang="en-US" dirty="0">
                <a:solidFill>
                  <a:srgbClr val="FF0000"/>
                </a:solidFill>
              </a:rPr>
              <a:t>audio, video, pictures </a:t>
            </a:r>
            <a:r>
              <a:rPr lang="en-US" dirty="0"/>
              <a:t>or any other form. Once attacked by virus, it becomes difficult to access the same file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43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5912-0006-49CD-9B5E-1BA13151A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625"/>
          </a:xfrm>
        </p:spPr>
        <p:txBody>
          <a:bodyPr/>
          <a:lstStyle/>
          <a:p>
            <a:r>
              <a:rPr lang="en-US" dirty="0"/>
              <a:t>Malicious Software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1E4F7-9623-4DFC-BE49-751A8DDC0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750"/>
            <a:ext cx="10515600" cy="5513033"/>
          </a:xfrm>
        </p:spPr>
        <p:txBody>
          <a:bodyPr>
            <a:normAutofit fontScale="85000" lnSpcReduction="20000"/>
          </a:bodyPr>
          <a:lstStyle/>
          <a:p>
            <a:r>
              <a:rPr lang="en-US" sz="2900" dirty="0"/>
              <a:t>Worms</a:t>
            </a:r>
          </a:p>
          <a:p>
            <a:pPr marL="0" indent="0">
              <a:buNone/>
            </a:pPr>
            <a:r>
              <a:rPr lang="en-US" sz="2900" dirty="0"/>
              <a:t>Worm is a malware which </a:t>
            </a:r>
            <a:r>
              <a:rPr lang="en-US" sz="2900" dirty="0">
                <a:solidFill>
                  <a:srgbClr val="FF0000"/>
                </a:solidFill>
              </a:rPr>
              <a:t>multiplies itself rapidly and makes your device to run slower and slower</a:t>
            </a:r>
            <a:r>
              <a:rPr lang="en-US" sz="2900" dirty="0"/>
              <a:t>. If a file is attacked by a worm, it will make similar other files and multiply itself. If your </a:t>
            </a:r>
            <a:r>
              <a:rPr lang="en-US" sz="2900" dirty="0">
                <a:solidFill>
                  <a:srgbClr val="FF0000"/>
                </a:solidFill>
              </a:rPr>
              <a:t>device is lagging</a:t>
            </a:r>
            <a:r>
              <a:rPr lang="en-US" sz="2900" dirty="0"/>
              <a:t>, there are high chances that your device is having worms</a:t>
            </a:r>
          </a:p>
          <a:p>
            <a:r>
              <a:rPr lang="en-US" sz="2900" dirty="0"/>
              <a:t>Trojans</a:t>
            </a:r>
          </a:p>
          <a:p>
            <a:pPr marL="0" indent="0">
              <a:buNone/>
            </a:pPr>
            <a:r>
              <a:rPr lang="en-US" sz="2900" dirty="0"/>
              <a:t>They </a:t>
            </a:r>
            <a:r>
              <a:rPr lang="en-US" sz="2900" dirty="0">
                <a:solidFill>
                  <a:srgbClr val="FF0000"/>
                </a:solidFill>
              </a:rPr>
              <a:t>appears very genuine </a:t>
            </a:r>
            <a:r>
              <a:rPr lang="en-US" sz="2900" dirty="0"/>
              <a:t>but once the software is installed, it starts showing its original color makes your device run slower and chances are there to corrupt your files.  It will make the way </a:t>
            </a:r>
            <a:r>
              <a:rPr lang="en-US" sz="2900" dirty="0">
                <a:solidFill>
                  <a:srgbClr val="FF0000"/>
                </a:solidFill>
              </a:rPr>
              <a:t>easier for other virus and worms to attack</a:t>
            </a:r>
            <a:r>
              <a:rPr lang="en-US" sz="2900" dirty="0"/>
              <a:t> your device</a:t>
            </a:r>
          </a:p>
          <a:p>
            <a:r>
              <a:rPr lang="en-US" sz="2900" dirty="0"/>
              <a:t>Ransomware</a:t>
            </a:r>
          </a:p>
          <a:p>
            <a:pPr marL="0" indent="0">
              <a:buNone/>
            </a:pPr>
            <a:r>
              <a:rPr lang="en-US" sz="2900" dirty="0"/>
              <a:t>Ransomware is a type of malicious software that threatens to </a:t>
            </a:r>
            <a:r>
              <a:rPr lang="en-US" sz="2900" dirty="0">
                <a:solidFill>
                  <a:srgbClr val="FF0000"/>
                </a:solidFill>
              </a:rPr>
              <a:t>publish the victim's data or perpetually block access to it unless a ransom is paid</a:t>
            </a:r>
            <a:r>
              <a:rPr lang="en-US" sz="2900" dirty="0"/>
              <a:t>. While some simple ransomware may lock the system in a way that is not difficult for a knowledgeable person to reverse, more advanced malware uses a technique called </a:t>
            </a:r>
            <a:r>
              <a:rPr lang="en-US" sz="2900" i="1" dirty="0" err="1"/>
              <a:t>cryptoviral</a:t>
            </a:r>
            <a:r>
              <a:rPr lang="en-US" sz="2900" i="1" dirty="0"/>
              <a:t> extortion</a:t>
            </a:r>
            <a:r>
              <a:rPr lang="en-US" sz="2900" dirty="0"/>
              <a:t>, which encrypts the victim's files, making them inaccessible, and demands a ransom payment to decrypt them.</a:t>
            </a:r>
          </a:p>
          <a:p>
            <a:pPr marL="0" indent="0">
              <a:buNone/>
            </a:pP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725339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</Template>
  <TotalTime>188</TotalTime>
  <Words>417</Words>
  <Application>Microsoft Office PowerPoint</Application>
  <PresentationFormat>Widescreen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Computer Security</vt:lpstr>
      <vt:lpstr>Network Security</vt:lpstr>
      <vt:lpstr>Security</vt:lpstr>
      <vt:lpstr>Threats &amp; Assets</vt:lpstr>
      <vt:lpstr>Communication Lines &amp; Networks</vt:lpstr>
      <vt:lpstr>Malicious Software</vt:lpstr>
      <vt:lpstr>Malicious Software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kaab zarrar</dc:creator>
  <cp:lastModifiedBy>kaab zarrar</cp:lastModifiedBy>
  <cp:revision>10</cp:revision>
  <dcterms:created xsi:type="dcterms:W3CDTF">2019-10-28T18:28:50Z</dcterms:created>
  <dcterms:modified xsi:type="dcterms:W3CDTF">2020-03-26T09:42:57Z</dcterms:modified>
</cp:coreProperties>
</file>